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20"/>
  </p:notesMasterIdLst>
  <p:sldIdLst>
    <p:sldId id="256" r:id="rId2"/>
    <p:sldId id="259" r:id="rId3"/>
    <p:sldId id="260" r:id="rId4"/>
    <p:sldId id="258" r:id="rId5"/>
    <p:sldId id="261" r:id="rId6"/>
    <p:sldId id="273" r:id="rId7"/>
    <p:sldId id="262" r:id="rId8"/>
    <p:sldId id="275" r:id="rId9"/>
    <p:sldId id="264" r:id="rId10"/>
    <p:sldId id="265" r:id="rId11"/>
    <p:sldId id="266" r:id="rId12"/>
    <p:sldId id="267" r:id="rId13"/>
    <p:sldId id="268" r:id="rId14"/>
    <p:sldId id="269" r:id="rId15"/>
    <p:sldId id="270" r:id="rId16"/>
    <p:sldId id="271" r:id="rId17"/>
    <p:sldId id="272" r:id="rId18"/>
    <p:sldId id="274"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82" d="100"/>
          <a:sy n="82" d="100"/>
        </p:scale>
        <p:origin x="1502"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jpeg>
</file>

<file path=ppt/media/image13.png>
</file>

<file path=ppt/media/image2.png>
</file>

<file path=ppt/media/image3.jpe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3EB4F2-1BDB-4A39-9E61-798305A52BFB}" type="datetimeFigureOut">
              <a:rPr lang="en-IN" smtClean="0"/>
              <a:pPr/>
              <a:t>24-06-2019</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DF59C94-C524-476B-969C-5A151F623757}" type="slidenum">
              <a:rPr lang="en-IN" smtClean="0"/>
              <a:pPr/>
              <a:t>‹#›</a:t>
            </a:fld>
            <a:endParaRPr lang="en-IN"/>
          </a:p>
        </p:txBody>
      </p:sp>
    </p:spTree>
    <p:extLst>
      <p:ext uri="{BB962C8B-B14F-4D97-AF65-F5344CB8AC3E}">
        <p14:creationId xmlns:p14="http://schemas.microsoft.com/office/powerpoint/2010/main" val="1866215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66"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900238" y="1122363"/>
            <a:ext cx="6593681"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5801052" y="5410202"/>
            <a:ext cx="2057400" cy="365125"/>
          </a:xfrm>
        </p:spPr>
        <p:txBody>
          <a:bodyPr/>
          <a:lstStyle/>
          <a:p>
            <a:fld id="{C4F1670F-968F-432A-B28E-E6C855C5033D}" type="datetimeFigureOut">
              <a:rPr lang="en-IN" smtClean="0"/>
              <a:pPr/>
              <a:t>24-06-2019</a:t>
            </a:fld>
            <a:endParaRPr lang="en-IN"/>
          </a:p>
        </p:txBody>
      </p:sp>
      <p:sp>
        <p:nvSpPr>
          <p:cNvPr id="5" name="Footer Placeholder 4"/>
          <p:cNvSpPr>
            <a:spLocks noGrp="1"/>
          </p:cNvSpPr>
          <p:nvPr>
            <p:ph type="ftr" sz="quarter" idx="11"/>
          </p:nvPr>
        </p:nvSpPr>
        <p:spPr>
          <a:xfrm>
            <a:off x="1900237" y="5410202"/>
            <a:ext cx="3843665" cy="365125"/>
          </a:xfrm>
        </p:spPr>
        <p:txBody>
          <a:bodyPr/>
          <a:lstStyle/>
          <a:p>
            <a:endParaRPr lang="en-IN"/>
          </a:p>
        </p:txBody>
      </p:sp>
      <p:sp>
        <p:nvSpPr>
          <p:cNvPr id="6" name="Slide Number Placeholder 5"/>
          <p:cNvSpPr>
            <a:spLocks noGrp="1"/>
          </p:cNvSpPr>
          <p:nvPr>
            <p:ph type="sldNum" sz="quarter" idx="12"/>
          </p:nvPr>
        </p:nvSpPr>
        <p:spPr>
          <a:xfrm>
            <a:off x="7915603" y="5410200"/>
            <a:ext cx="578317" cy="365125"/>
          </a:xfrm>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1955060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4304665"/>
            <a:ext cx="7434266"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414318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609600"/>
            <a:ext cx="7429466"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408996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
        <p:nvSpPr>
          <p:cNvPr id="5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5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extLst>
      <p:ext uri="{BB962C8B-B14F-4D97-AF65-F5344CB8AC3E}">
        <p14:creationId xmlns:p14="http://schemas.microsoft.com/office/powerpoint/2010/main" val="1315694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2134042"/>
            <a:ext cx="74295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32228587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609600"/>
            <a:ext cx="7429499"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673260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609600"/>
            <a:ext cx="74294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4" name="Footer Placeholder 3"/>
          <p:cNvSpPr>
            <a:spLocks noGrp="1"/>
          </p:cNvSpPr>
          <p:nvPr>
            <p:ph type="ftr" sz="quarter" idx="11"/>
          </p:nvPr>
        </p:nvSpPr>
        <p:spPr/>
        <p:txBody>
          <a:bodyPr/>
          <a:lstStyle>
            <a:lvl1pPr>
              <a:defRPr cap="all" baseline="0"/>
            </a:lvl1pPr>
          </a:lstStyle>
          <a:p>
            <a:endParaRPr lang="en-IN"/>
          </a:p>
        </p:txBody>
      </p:sp>
      <p:sp>
        <p:nvSpPr>
          <p:cNvPr id="5" name="Slide Number Placeholder 4"/>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7179517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21719078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609600"/>
            <a:ext cx="1503758"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609600"/>
            <a:ext cx="5811443"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3418374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7" name="Title 1"/>
          <p:cNvSpPr>
            <a:spLocks noGrp="1"/>
          </p:cNvSpPr>
          <p:nvPr>
            <p:ph type="title"/>
          </p:nvPr>
        </p:nvSpPr>
        <p:spPr>
          <a:xfrm>
            <a:off x="856060" y="618518"/>
            <a:ext cx="7429499" cy="1478570"/>
          </a:xfrm>
        </p:spPr>
        <p:txBody>
          <a:bodyPr/>
          <a:lstStyle/>
          <a:p>
            <a:r>
              <a:rPr lang="en-US"/>
              <a:t>Click to edit Master title style</a:t>
            </a:r>
            <a:endParaRPr lang="en-US" dirty="0"/>
          </a:p>
        </p:txBody>
      </p:sp>
      <p:sp>
        <p:nvSpPr>
          <p:cNvPr id="48" name="Content Placeholder 2"/>
          <p:cNvSpPr>
            <a:spLocks noGrp="1"/>
          </p:cNvSpPr>
          <p:nvPr>
            <p:ph idx="1"/>
          </p:nvPr>
        </p:nvSpPr>
        <p:spPr>
          <a:xfrm>
            <a:off x="856060" y="2249487"/>
            <a:ext cx="742949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Date Placeholder 3"/>
          <p:cNvSpPr>
            <a:spLocks noGrp="1"/>
          </p:cNvSpPr>
          <p:nvPr>
            <p:ph type="dt" sz="half" idx="10"/>
          </p:nvPr>
        </p:nvSpPr>
        <p:spPr>
          <a:xfrm>
            <a:off x="5592691" y="5883277"/>
            <a:ext cx="2057400" cy="365125"/>
          </a:xfrm>
        </p:spPr>
        <p:txBody>
          <a:bodyPr/>
          <a:lstStyle/>
          <a:p>
            <a:fld id="{C4F1670F-968F-432A-B28E-E6C855C5033D}" type="datetimeFigureOut">
              <a:rPr lang="en-IN" smtClean="0"/>
              <a:pPr/>
              <a:t>24-06-2019</a:t>
            </a:fld>
            <a:endParaRPr lang="en-IN"/>
          </a:p>
        </p:txBody>
      </p:sp>
      <p:sp>
        <p:nvSpPr>
          <p:cNvPr id="50" name="Footer Placeholder 4"/>
          <p:cNvSpPr>
            <a:spLocks noGrp="1"/>
          </p:cNvSpPr>
          <p:nvPr>
            <p:ph type="ftr" sz="quarter" idx="11"/>
          </p:nvPr>
        </p:nvSpPr>
        <p:spPr>
          <a:xfrm>
            <a:off x="856059" y="5883276"/>
            <a:ext cx="4679482" cy="365125"/>
          </a:xfrm>
        </p:spPr>
        <p:txBody>
          <a:bodyPr/>
          <a:lstStyle/>
          <a:p>
            <a:endParaRPr lang="en-IN"/>
          </a:p>
        </p:txBody>
      </p:sp>
      <p:sp>
        <p:nvSpPr>
          <p:cNvPr id="51" name="Slide Number Placeholder 5"/>
          <p:cNvSpPr>
            <a:spLocks noGrp="1"/>
          </p:cNvSpPr>
          <p:nvPr>
            <p:ph type="sldNum" sz="quarter" idx="12"/>
          </p:nvPr>
        </p:nvSpPr>
        <p:spPr>
          <a:xfrm>
            <a:off x="7707241" y="5883275"/>
            <a:ext cx="578317" cy="365125"/>
          </a:xfrm>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1818077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419227"/>
            <a:ext cx="74295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418120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2249486"/>
            <a:ext cx="3658792"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1" y="2249486"/>
            <a:ext cx="3656408"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641987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619127"/>
            <a:ext cx="74295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56058" y="3073398"/>
            <a:ext cx="3658793"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3073398"/>
            <a:ext cx="3656408"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597056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705133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348851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609601"/>
            <a:ext cx="2892028"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67150" y="592666"/>
            <a:ext cx="4418407"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4101793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1" y="609600"/>
            <a:ext cx="3753962"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F1670F-968F-432A-B28E-E6C855C5033D}" type="datetimeFigureOut">
              <a:rPr lang="en-IN" smtClean="0"/>
              <a:pPr/>
              <a:t>24-06-2019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9E6494-ADA5-49B5-884A-7E06C76F5880}" type="slidenum">
              <a:rPr lang="en-IN" smtClean="0"/>
              <a:pPr/>
              <a:t>‹#›</a:t>
            </a:fld>
            <a:endParaRPr lang="en-IN"/>
          </a:p>
        </p:txBody>
      </p:sp>
    </p:spTree>
    <p:extLst>
      <p:ext uri="{BB962C8B-B14F-4D97-AF65-F5344CB8AC3E}">
        <p14:creationId xmlns:p14="http://schemas.microsoft.com/office/powerpoint/2010/main" val="2572137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9041774" cy="6858001"/>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4F1670F-968F-432A-B28E-E6C855C5033D}" type="datetimeFigureOut">
              <a:rPr lang="en-IN" smtClean="0"/>
              <a:pPr/>
              <a:t>24-06-2019</a:t>
            </a:fld>
            <a:endParaRPr lang="en-IN"/>
          </a:p>
        </p:txBody>
      </p:sp>
      <p:sp>
        <p:nvSpPr>
          <p:cNvPr id="5"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E6494-ADA5-49B5-884A-7E06C76F5880}" type="slidenum">
              <a:rPr lang="en-IN" smtClean="0"/>
              <a:pPr/>
              <a:t>‹#›</a:t>
            </a:fld>
            <a:endParaRPr lang="en-IN"/>
          </a:p>
        </p:txBody>
      </p:sp>
    </p:spTree>
    <p:extLst>
      <p:ext uri="{BB962C8B-B14F-4D97-AF65-F5344CB8AC3E}">
        <p14:creationId xmlns:p14="http://schemas.microsoft.com/office/powerpoint/2010/main" val="1483605086"/>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7800" y="685800"/>
            <a:ext cx="6488728" cy="2862322"/>
          </a:xfrm>
          <a:prstGeom prst="rect">
            <a:avLst/>
          </a:prstGeom>
          <a:noFill/>
        </p:spPr>
        <p:txBody>
          <a:bodyPr wrap="square" rtlCol="0">
            <a:spAutoFit/>
          </a:bodyPr>
          <a:lstStyle/>
          <a:p>
            <a:pPr algn="ctr"/>
            <a:r>
              <a:rPr lang="en-IN" sz="6000" b="1" dirty="0">
                <a:solidFill>
                  <a:schemeClr val="bg1">
                    <a:lumMod val="95000"/>
                    <a:lumOff val="5000"/>
                  </a:schemeClr>
                </a:solidFill>
                <a:latin typeface="Arial Rounded MT Bold" pitchFamily="34" charset="0"/>
              </a:rPr>
              <a:t>Smart</a:t>
            </a:r>
            <a:r>
              <a:rPr lang="en-IN" sz="6000" b="1" dirty="0">
                <a:solidFill>
                  <a:schemeClr val="bg1">
                    <a:lumMod val="95000"/>
                    <a:lumOff val="5000"/>
                  </a:schemeClr>
                </a:solidFill>
              </a:rPr>
              <a:t> Transportation System</a:t>
            </a:r>
          </a:p>
        </p:txBody>
      </p:sp>
      <p:sp>
        <p:nvSpPr>
          <p:cNvPr id="3" name="Rectangle 2"/>
          <p:cNvSpPr/>
          <p:nvPr/>
        </p:nvSpPr>
        <p:spPr>
          <a:xfrm>
            <a:off x="2286000" y="3810000"/>
            <a:ext cx="4572000" cy="3477875"/>
          </a:xfrm>
          <a:prstGeom prst="rect">
            <a:avLst/>
          </a:prstGeom>
        </p:spPr>
        <p:txBody>
          <a:bodyPr>
            <a:spAutoFit/>
          </a:bodyPr>
          <a:lstStyle/>
          <a:p>
            <a:r>
              <a:rPr lang="en-IN" sz="2800" dirty="0">
                <a:solidFill>
                  <a:schemeClr val="bg1">
                    <a:lumMod val="95000"/>
                    <a:lumOff val="5000"/>
                  </a:schemeClr>
                </a:solidFill>
                <a:latin typeface="Algerian" pitchFamily="82" charset="0"/>
              </a:rPr>
              <a:t>TEAM NAME: </a:t>
            </a:r>
            <a:r>
              <a:rPr lang="en-IN" sz="2800" dirty="0">
                <a:latin typeface="Algerian" pitchFamily="82" charset="0"/>
              </a:rPr>
              <a:t>TECH DUDES</a:t>
            </a:r>
          </a:p>
          <a:p>
            <a:r>
              <a:rPr lang="en-IN" sz="2800" dirty="0">
                <a:solidFill>
                  <a:schemeClr val="bg1">
                    <a:lumMod val="95000"/>
                    <a:lumOff val="5000"/>
                  </a:schemeClr>
                </a:solidFill>
                <a:latin typeface="Algerian" pitchFamily="82" charset="0"/>
              </a:rPr>
              <a:t>DONE BY: </a:t>
            </a:r>
            <a:r>
              <a:rPr lang="en-IN" sz="2800" dirty="0">
                <a:latin typeface="Algerian" pitchFamily="82" charset="0"/>
              </a:rPr>
              <a:t>SHIVA KRISHNA</a:t>
            </a:r>
          </a:p>
          <a:p>
            <a:r>
              <a:rPr lang="en-IN" sz="2800" dirty="0">
                <a:latin typeface="Algerian" pitchFamily="82" charset="0"/>
              </a:rPr>
              <a:t>                   ASWINI </a:t>
            </a:r>
            <a:r>
              <a:rPr lang="en-IN" sz="2800" dirty="0" err="1">
                <a:latin typeface="Algerian" pitchFamily="82" charset="0"/>
              </a:rPr>
              <a:t>reddy</a:t>
            </a:r>
            <a:endParaRPr lang="en-IN" sz="2800" dirty="0">
              <a:latin typeface="Algerian" pitchFamily="82" charset="0"/>
            </a:endParaRPr>
          </a:p>
          <a:p>
            <a:pPr algn="ctr"/>
            <a:r>
              <a:rPr lang="en-IN" sz="2800" dirty="0">
                <a:latin typeface="Algerian" pitchFamily="82" charset="0"/>
              </a:rPr>
              <a:t>                    SAI CHANDANA</a:t>
            </a:r>
          </a:p>
          <a:p>
            <a:r>
              <a:rPr lang="en-IN" dirty="0"/>
              <a:t>                                                                                 </a:t>
            </a:r>
            <a:endParaRPr lang="en-IN" dirty="0">
              <a:latin typeface="Algerian" pitchFamily="82" charset="0"/>
            </a:endParaRPr>
          </a:p>
          <a:p>
            <a:r>
              <a:rPr lang="en-IN" dirty="0"/>
              <a:t>                                                                                 </a:t>
            </a:r>
            <a:endParaRPr lang="en-IN" dirty="0">
              <a:latin typeface="Algerian" pitchFamily="82" charset="0"/>
            </a:endParaRPr>
          </a:p>
          <a:p>
            <a:r>
              <a:rPr lang="en-IN" dirty="0">
                <a:latin typeface="Algerian" pitchFamily="82" charset="0"/>
              </a:rPr>
              <a:t>                                                                                 </a:t>
            </a:r>
          </a:p>
          <a:p>
            <a:r>
              <a:rPr lang="en-IN" dirty="0">
                <a:latin typeface="Algerian" pitchFamily="82" charset="0"/>
              </a:rPr>
              <a:t>          </a:t>
            </a:r>
          </a:p>
          <a:p>
            <a:r>
              <a:rPr lang="en-IN" b="1" dirty="0"/>
              <a:t> </a:t>
            </a:r>
            <a:endParaRPr lang="en-IN" dirty="0"/>
          </a:p>
          <a:p>
            <a:r>
              <a:rPr lang="en-IN" b="1" dirty="0"/>
              <a:t> </a:t>
            </a:r>
            <a:endParaRPr lang="en-IN" dirty="0"/>
          </a:p>
        </p:txBody>
      </p:sp>
    </p:spTree>
    <p:extLst>
      <p:ext uri="{BB962C8B-B14F-4D97-AF65-F5344CB8AC3E}">
        <p14:creationId xmlns:p14="http://schemas.microsoft.com/office/powerpoint/2010/main" val="1349622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10" y="32111"/>
            <a:ext cx="4560865"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Serial Monitor :</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955441"/>
            <a:ext cx="8503565" cy="5065847"/>
          </a:xfrm>
          <a:prstGeom prst="rect">
            <a:avLst/>
          </a:prstGeom>
        </p:spPr>
      </p:pic>
    </p:spTree>
    <p:extLst>
      <p:ext uri="{BB962C8B-B14F-4D97-AF65-F5344CB8AC3E}">
        <p14:creationId xmlns:p14="http://schemas.microsoft.com/office/powerpoint/2010/main" val="1584590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7504" y="22967"/>
            <a:ext cx="3363421"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IBM Cloud:</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24744"/>
            <a:ext cx="8748464" cy="4824536"/>
          </a:xfrm>
          <a:prstGeom prst="rect">
            <a:avLst/>
          </a:prstGeom>
        </p:spPr>
      </p:pic>
    </p:spTree>
    <p:extLst>
      <p:ext uri="{BB962C8B-B14F-4D97-AF65-F5344CB8AC3E}">
        <p14:creationId xmlns:p14="http://schemas.microsoft.com/office/powerpoint/2010/main" val="1348490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421" y="44624"/>
            <a:ext cx="3483647" cy="923330"/>
          </a:xfrm>
          <a:prstGeom prst="rect">
            <a:avLst/>
          </a:prstGeom>
          <a:noFill/>
        </p:spPr>
        <p:txBody>
          <a:bodyPr wrap="none" lIns="91440" tIns="45720" rIns="91440" bIns="45720">
            <a:spAutoFit/>
          </a:bodyPr>
          <a:lstStyle/>
          <a:p>
            <a:pPr algn="ctr"/>
            <a:r>
              <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NODE RED:</a:t>
            </a:r>
          </a:p>
        </p:txBody>
      </p:sp>
      <p:pic>
        <p:nvPicPr>
          <p:cNvPr id="3" name="Picture 2">
            <a:extLst>
              <a:ext uri="{FF2B5EF4-FFF2-40B4-BE49-F238E27FC236}">
                <a16:creationId xmlns:a16="http://schemas.microsoft.com/office/drawing/2014/main" id="{6B3E5639-00A9-4292-8915-D0A14E8A0FB5}"/>
              </a:ext>
            </a:extLst>
          </p:cNvPr>
          <p:cNvPicPr>
            <a:picLocks noChangeAspect="1"/>
          </p:cNvPicPr>
          <p:nvPr/>
        </p:nvPicPr>
        <p:blipFill rotWithShape="1">
          <a:blip r:embed="rId2"/>
          <a:srcRect l="13227" r="25926"/>
          <a:stretch/>
        </p:blipFill>
        <p:spPr>
          <a:xfrm>
            <a:off x="124610" y="1109942"/>
            <a:ext cx="8763000" cy="5737646"/>
          </a:xfrm>
          <a:prstGeom prst="rect">
            <a:avLst/>
          </a:prstGeom>
        </p:spPr>
      </p:pic>
    </p:spTree>
    <p:extLst>
      <p:ext uri="{BB962C8B-B14F-4D97-AF65-F5344CB8AC3E}">
        <p14:creationId xmlns:p14="http://schemas.microsoft.com/office/powerpoint/2010/main" val="2743997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5378" y="44624"/>
            <a:ext cx="4098686" cy="923330"/>
          </a:xfrm>
          <a:prstGeom prst="rect">
            <a:avLst/>
          </a:prstGeom>
          <a:noFill/>
        </p:spPr>
        <p:txBody>
          <a:bodyPr wrap="none" lIns="91440" tIns="45720" rIns="91440" bIns="45720">
            <a:spAutoFit/>
          </a:bodyPr>
          <a:lstStyle/>
          <a:p>
            <a:pPr algn="ctr"/>
            <a:r>
              <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MIT Inventor:</a:t>
            </a:r>
          </a:p>
        </p:txBody>
      </p:sp>
      <p:pic>
        <p:nvPicPr>
          <p:cNvPr id="2" name="Picture 1">
            <a:extLst>
              <a:ext uri="{FF2B5EF4-FFF2-40B4-BE49-F238E27FC236}">
                <a16:creationId xmlns:a16="http://schemas.microsoft.com/office/drawing/2014/main" id="{9D94B77E-C6E1-458B-BCA5-AF2187D80CFB}"/>
              </a:ext>
            </a:extLst>
          </p:cNvPr>
          <p:cNvPicPr>
            <a:picLocks noChangeAspect="1"/>
          </p:cNvPicPr>
          <p:nvPr/>
        </p:nvPicPr>
        <p:blipFill rotWithShape="1">
          <a:blip r:embed="rId2"/>
          <a:srcRect l="19830" t="7407" r="19337" b="3704"/>
          <a:stretch/>
        </p:blipFill>
        <p:spPr>
          <a:xfrm>
            <a:off x="1143000" y="1295400"/>
            <a:ext cx="7162800" cy="5410200"/>
          </a:xfrm>
          <a:prstGeom prst="rect">
            <a:avLst/>
          </a:prstGeom>
        </p:spPr>
      </p:pic>
    </p:spTree>
    <p:extLst>
      <p:ext uri="{BB962C8B-B14F-4D97-AF65-F5344CB8AC3E}">
        <p14:creationId xmlns:p14="http://schemas.microsoft.com/office/powerpoint/2010/main" val="3696051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F79C60-DCD0-4DDC-9D2A-E90D677ACD0A}"/>
              </a:ext>
            </a:extLst>
          </p:cNvPr>
          <p:cNvPicPr>
            <a:picLocks noChangeAspect="1"/>
          </p:cNvPicPr>
          <p:nvPr/>
        </p:nvPicPr>
        <p:blipFill rotWithShape="1">
          <a:blip r:embed="rId2"/>
          <a:srcRect l="18844" t="15927" r="323" b="4444"/>
          <a:stretch/>
        </p:blipFill>
        <p:spPr>
          <a:xfrm>
            <a:off x="533400" y="1143000"/>
            <a:ext cx="8305800" cy="5486400"/>
          </a:xfrm>
          <a:prstGeom prst="rect">
            <a:avLst/>
          </a:prstGeom>
        </p:spPr>
      </p:pic>
    </p:spTree>
    <p:extLst>
      <p:ext uri="{BB962C8B-B14F-4D97-AF65-F5344CB8AC3E}">
        <p14:creationId xmlns:p14="http://schemas.microsoft.com/office/powerpoint/2010/main" val="4006883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836712"/>
            <a:ext cx="8628846" cy="4968552"/>
          </a:xfrm>
          <a:prstGeom prst="rect">
            <a:avLst/>
          </a:prstGeom>
        </p:spPr>
      </p:pic>
    </p:spTree>
    <p:extLst>
      <p:ext uri="{BB962C8B-B14F-4D97-AF65-F5344CB8AC3E}">
        <p14:creationId xmlns:p14="http://schemas.microsoft.com/office/powerpoint/2010/main" val="23782095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020304" y="0"/>
            <a:ext cx="2406428" cy="923330"/>
          </a:xfrm>
          <a:prstGeom prst="rect">
            <a:avLst/>
          </a:prstGeom>
          <a:noFill/>
        </p:spPr>
        <p:txBody>
          <a:bodyPr wrap="none" lIns="91440" tIns="45720" rIns="91440" bIns="45720">
            <a:spAutoFit/>
          </a:bodyPr>
          <a:lstStyle/>
          <a:p>
            <a:pPr algn="ctr"/>
            <a:r>
              <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Output </a:t>
            </a:r>
          </a:p>
        </p:txBody>
      </p:sp>
      <p:pic>
        <p:nvPicPr>
          <p:cNvPr id="3" name="Picture 2">
            <a:extLst>
              <a:ext uri="{FF2B5EF4-FFF2-40B4-BE49-F238E27FC236}">
                <a16:creationId xmlns:a16="http://schemas.microsoft.com/office/drawing/2014/main" id="{9C8FE10B-2F17-4C9D-AA02-3FDF23D746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0" y="1143000"/>
            <a:ext cx="4876800" cy="5715000"/>
          </a:xfrm>
          <a:prstGeom prst="rect">
            <a:avLst/>
          </a:prstGeom>
        </p:spPr>
      </p:pic>
    </p:spTree>
    <p:extLst>
      <p:ext uri="{BB962C8B-B14F-4D97-AF65-F5344CB8AC3E}">
        <p14:creationId xmlns:p14="http://schemas.microsoft.com/office/powerpoint/2010/main" val="3940097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
            <a:ext cx="8460432" cy="5693866"/>
          </a:xfrm>
          <a:prstGeom prst="rect">
            <a:avLst/>
          </a:prstGeom>
        </p:spPr>
        <p:txBody>
          <a:bodyPr wrap="square">
            <a:spAutoFit/>
          </a:bodyPr>
          <a:lstStyle/>
          <a:p>
            <a:r>
              <a:rPr lang="en-IN" sz="2800" b="1" u="sng" dirty="0">
                <a:solidFill>
                  <a:schemeClr val="accent3">
                    <a:lumMod val="50000"/>
                  </a:schemeClr>
                </a:solidFill>
              </a:rPr>
              <a:t>Conclusion :-</a:t>
            </a:r>
            <a:endParaRPr lang="en-IN" sz="2800" dirty="0">
              <a:solidFill>
                <a:schemeClr val="accent3">
                  <a:lumMod val="50000"/>
                </a:schemeClr>
              </a:solidFill>
            </a:endParaRPr>
          </a:p>
          <a:p>
            <a:r>
              <a:rPr lang="en-IN" sz="2800" dirty="0"/>
              <a:t>In this project we are getting GPS location through app . Here GPS module send signals through transmitter to GPS satellite and get the location through receiver and it communicates with Node MCU through UART protocol and this received data is loaded into the cloud and app . By this are getting the live updates of our location and we can manipulate this data and used for many purposes.</a:t>
            </a:r>
          </a:p>
          <a:p>
            <a:r>
              <a:rPr lang="en-IN" sz="2800" b="1" u="sng" dirty="0">
                <a:solidFill>
                  <a:schemeClr val="accent3">
                    <a:lumMod val="50000"/>
                  </a:schemeClr>
                </a:solidFill>
              </a:rPr>
              <a:t>Future Scope :-</a:t>
            </a:r>
            <a:endParaRPr lang="en-IN" sz="2800" dirty="0">
              <a:solidFill>
                <a:schemeClr val="accent3">
                  <a:lumMod val="50000"/>
                </a:schemeClr>
              </a:solidFill>
            </a:endParaRPr>
          </a:p>
          <a:p>
            <a:r>
              <a:rPr lang="en-IN" sz="2800" dirty="0"/>
              <a:t>This project has a huge future scope that we can implement Multimodal dynamic routing , Scheduling, Intelligent mobility information services for citizens, Innovative transportation solutions many.</a:t>
            </a:r>
          </a:p>
        </p:txBody>
      </p:sp>
    </p:spTree>
    <p:extLst>
      <p:ext uri="{BB962C8B-B14F-4D97-AF65-F5344CB8AC3E}">
        <p14:creationId xmlns:p14="http://schemas.microsoft.com/office/powerpoint/2010/main" val="7259380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D334FBB-9D8F-4CED-9287-8EE2101A8AFA}"/>
              </a:ext>
            </a:extLst>
          </p:cNvPr>
          <p:cNvSpPr/>
          <p:nvPr/>
        </p:nvSpPr>
        <p:spPr>
          <a:xfrm>
            <a:off x="1210952" y="2967335"/>
            <a:ext cx="6722097" cy="1569660"/>
          </a:xfrm>
          <a:prstGeom prst="rect">
            <a:avLst/>
          </a:prstGeom>
          <a:noFill/>
        </p:spPr>
        <p:txBody>
          <a:bodyPr wrap="none" lIns="91440" tIns="45720" rIns="91440" bIns="45720">
            <a:spAutoFit/>
          </a:bodyPr>
          <a:lstStyle/>
          <a:p>
            <a:pPr algn="ctr"/>
            <a:r>
              <a:rPr lang="en-US" sz="9600" b="1" cap="none" spc="0" dirty="0">
                <a:ln w="13462">
                  <a:solidFill>
                    <a:schemeClr val="bg1"/>
                  </a:solidFill>
                  <a:prstDash val="solid"/>
                </a:ln>
                <a:solidFill>
                  <a:schemeClr val="bg1">
                    <a:lumMod val="95000"/>
                    <a:lumOff val="5000"/>
                  </a:schemeClr>
                </a:solidFill>
                <a:effectLst>
                  <a:outerShdw dist="38100" dir="2700000" algn="bl" rotWithShape="0">
                    <a:schemeClr val="accent5"/>
                  </a:outerShdw>
                </a:effectLst>
              </a:rPr>
              <a:t>THANK YOU</a:t>
            </a:r>
          </a:p>
        </p:txBody>
      </p:sp>
    </p:spTree>
    <p:extLst>
      <p:ext uri="{BB962C8B-B14F-4D97-AF65-F5344CB8AC3E}">
        <p14:creationId xmlns:p14="http://schemas.microsoft.com/office/powerpoint/2010/main" val="3583995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5536" y="476673"/>
            <a:ext cx="7416824" cy="4524315"/>
          </a:xfrm>
          <a:prstGeom prst="rect">
            <a:avLst/>
          </a:prstGeom>
        </p:spPr>
        <p:txBody>
          <a:bodyPr wrap="square">
            <a:spAutoFit/>
          </a:bodyPr>
          <a:lstStyle/>
          <a:p>
            <a:r>
              <a:rPr lang="en-IN" sz="2400" b="1" u="sng" dirty="0">
                <a:solidFill>
                  <a:schemeClr val="bg1">
                    <a:lumMod val="95000"/>
                    <a:lumOff val="5000"/>
                  </a:schemeClr>
                </a:solidFill>
                <a:latin typeface="Algerian" pitchFamily="82" charset="0"/>
              </a:rPr>
              <a:t>Abstract:-</a:t>
            </a:r>
            <a:r>
              <a:rPr lang="en-IN" sz="2400" b="1" dirty="0">
                <a:solidFill>
                  <a:schemeClr val="bg1">
                    <a:lumMod val="95000"/>
                    <a:lumOff val="5000"/>
                  </a:schemeClr>
                </a:solidFill>
              </a:rPr>
              <a:t> </a:t>
            </a:r>
            <a:endParaRPr lang="en-IN" sz="2400" dirty="0"/>
          </a:p>
          <a:p>
            <a:r>
              <a:rPr lang="en-IN" sz="2400" dirty="0"/>
              <a:t>One of the problem we are facing is </a:t>
            </a:r>
            <a:r>
              <a:rPr lang="en-IN" sz="2400" b="1" dirty="0"/>
              <a:t>Transportation</a:t>
            </a:r>
            <a:r>
              <a:rPr lang="en-IN" sz="2400" dirty="0"/>
              <a:t> issues.</a:t>
            </a:r>
          </a:p>
          <a:p>
            <a:r>
              <a:rPr lang="en-IN" sz="2400" dirty="0"/>
              <a:t>We are solving this by our project which is aiming to track your GPS(Global Positioning System) location, by we are able to get traffic related information, tracking your location , getting latitude and longitude position, track the vehicles etc..</a:t>
            </a:r>
          </a:p>
          <a:p>
            <a:r>
              <a:rPr lang="en-IN" sz="2400" dirty="0"/>
              <a:t>There will be a smart device through which we can get the GPS location and this data is sent to cloud and where this data is access through the node red UI. The data which is in Node red UI is read into app which can be created using MIT app inventor.</a:t>
            </a:r>
          </a:p>
        </p:txBody>
      </p:sp>
    </p:spTree>
    <p:extLst>
      <p:ext uri="{BB962C8B-B14F-4D97-AF65-F5344CB8AC3E}">
        <p14:creationId xmlns:p14="http://schemas.microsoft.com/office/powerpoint/2010/main" val="2502292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6035" y="116632"/>
            <a:ext cx="4573432"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Block Diagram:</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sp>
        <p:nvSpPr>
          <p:cNvPr id="7" name="Rectangle 6">
            <a:extLst>
              <a:ext uri="{FF2B5EF4-FFF2-40B4-BE49-F238E27FC236}">
                <a16:creationId xmlns:a16="http://schemas.microsoft.com/office/drawing/2014/main" id="{1DB259A2-8405-480A-9C5B-39A3295A7BBD}"/>
              </a:ext>
            </a:extLst>
          </p:cNvPr>
          <p:cNvSpPr/>
          <p:nvPr/>
        </p:nvSpPr>
        <p:spPr>
          <a:xfrm>
            <a:off x="345817" y="2324500"/>
            <a:ext cx="1371600" cy="2590800"/>
          </a:xfrm>
          <a:prstGeom prst="rect">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lumMod val="95000"/>
                    <a:lumOff val="5000"/>
                  </a:schemeClr>
                </a:solidFill>
              </a:rPr>
              <a:t>GPS MODULE (UBLOX GPS)</a:t>
            </a:r>
          </a:p>
        </p:txBody>
      </p:sp>
      <p:sp>
        <p:nvSpPr>
          <p:cNvPr id="8" name="Rectangle 7">
            <a:extLst>
              <a:ext uri="{FF2B5EF4-FFF2-40B4-BE49-F238E27FC236}">
                <a16:creationId xmlns:a16="http://schemas.microsoft.com/office/drawing/2014/main" id="{E17923DF-8111-4741-A5B8-128DDCFFA393}"/>
              </a:ext>
            </a:extLst>
          </p:cNvPr>
          <p:cNvSpPr/>
          <p:nvPr/>
        </p:nvSpPr>
        <p:spPr>
          <a:xfrm>
            <a:off x="2882672" y="2324499"/>
            <a:ext cx="1371600" cy="25791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lumMod val="95000"/>
                    <a:lumOff val="5000"/>
                  </a:schemeClr>
                </a:solidFill>
              </a:rPr>
              <a:t>NODE MCU</a:t>
            </a:r>
          </a:p>
        </p:txBody>
      </p:sp>
      <p:sp>
        <p:nvSpPr>
          <p:cNvPr id="9" name="Rectangle 8">
            <a:extLst>
              <a:ext uri="{FF2B5EF4-FFF2-40B4-BE49-F238E27FC236}">
                <a16:creationId xmlns:a16="http://schemas.microsoft.com/office/drawing/2014/main" id="{6BBBA56A-32EC-4BCE-8E83-0B6F9866018E}"/>
              </a:ext>
            </a:extLst>
          </p:cNvPr>
          <p:cNvSpPr/>
          <p:nvPr/>
        </p:nvSpPr>
        <p:spPr>
          <a:xfrm>
            <a:off x="5274131" y="2366298"/>
            <a:ext cx="1309153" cy="2579137"/>
          </a:xfrm>
          <a:prstGeom prst="rect">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lumMod val="95000"/>
                    <a:lumOff val="5000"/>
                  </a:schemeClr>
                </a:solidFill>
              </a:rPr>
              <a:t>IBM CLOUD</a:t>
            </a:r>
          </a:p>
        </p:txBody>
      </p:sp>
      <p:sp>
        <p:nvSpPr>
          <p:cNvPr id="10" name="Rectangle 9">
            <a:extLst>
              <a:ext uri="{FF2B5EF4-FFF2-40B4-BE49-F238E27FC236}">
                <a16:creationId xmlns:a16="http://schemas.microsoft.com/office/drawing/2014/main" id="{1FE8A5FB-ED8A-4A2D-A5D3-60D717A964D0}"/>
              </a:ext>
            </a:extLst>
          </p:cNvPr>
          <p:cNvSpPr/>
          <p:nvPr/>
        </p:nvSpPr>
        <p:spPr>
          <a:xfrm>
            <a:off x="7682446" y="2366298"/>
            <a:ext cx="1309154" cy="2576027"/>
          </a:xfrm>
          <a:prstGeom prst="rect">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lumMod val="95000"/>
                    <a:lumOff val="5000"/>
                  </a:schemeClr>
                </a:solidFill>
              </a:rPr>
              <a:t>MOBILE APP</a:t>
            </a:r>
          </a:p>
        </p:txBody>
      </p:sp>
      <p:sp>
        <p:nvSpPr>
          <p:cNvPr id="12" name="Arrow: Right 11">
            <a:extLst>
              <a:ext uri="{FF2B5EF4-FFF2-40B4-BE49-F238E27FC236}">
                <a16:creationId xmlns:a16="http://schemas.microsoft.com/office/drawing/2014/main" id="{54A6E3DF-9B6C-426A-BEFF-01557A1257A3}"/>
              </a:ext>
            </a:extLst>
          </p:cNvPr>
          <p:cNvSpPr/>
          <p:nvPr/>
        </p:nvSpPr>
        <p:spPr>
          <a:xfrm>
            <a:off x="1794687" y="3290018"/>
            <a:ext cx="984963" cy="648100"/>
          </a:xfrm>
          <a:prstGeom prst="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620EADB-C61E-45C7-A439-6073037EB692}"/>
              </a:ext>
            </a:extLst>
          </p:cNvPr>
          <p:cNvSpPr/>
          <p:nvPr/>
        </p:nvSpPr>
        <p:spPr>
          <a:xfrm>
            <a:off x="4304423" y="3331817"/>
            <a:ext cx="916732" cy="648100"/>
          </a:xfrm>
          <a:prstGeom prst="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2DFD7018-3ABC-413A-9FBA-1AA2C6C6E05F}"/>
              </a:ext>
            </a:extLst>
          </p:cNvPr>
          <p:cNvSpPr/>
          <p:nvPr/>
        </p:nvSpPr>
        <p:spPr>
          <a:xfrm>
            <a:off x="6705600" y="3331817"/>
            <a:ext cx="875231" cy="648100"/>
          </a:xfrm>
          <a:prstGeom prst="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7310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3186" y="332656"/>
            <a:ext cx="4039439"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HARD WARE:</a:t>
            </a:r>
          </a:p>
        </p:txBody>
      </p:sp>
      <p:sp>
        <p:nvSpPr>
          <p:cNvPr id="5" name="TextBox 4"/>
          <p:cNvSpPr txBox="1"/>
          <p:nvPr/>
        </p:nvSpPr>
        <p:spPr>
          <a:xfrm>
            <a:off x="539552" y="1556792"/>
            <a:ext cx="2214068" cy="584775"/>
          </a:xfrm>
          <a:prstGeom prst="rect">
            <a:avLst/>
          </a:prstGeom>
          <a:noFill/>
        </p:spPr>
        <p:txBody>
          <a:bodyPr wrap="none" rtlCol="0">
            <a:spAutoFit/>
          </a:bodyPr>
          <a:lstStyle/>
          <a:p>
            <a:r>
              <a:rPr lang="en-IN" sz="3200" dirty="0"/>
              <a:t>GPS module</a:t>
            </a:r>
          </a:p>
        </p:txBody>
      </p:sp>
      <p:sp>
        <p:nvSpPr>
          <p:cNvPr id="6" name="TextBox 5"/>
          <p:cNvSpPr txBox="1"/>
          <p:nvPr/>
        </p:nvSpPr>
        <p:spPr>
          <a:xfrm>
            <a:off x="631917" y="2141567"/>
            <a:ext cx="1861407" cy="523220"/>
          </a:xfrm>
          <a:prstGeom prst="rect">
            <a:avLst/>
          </a:prstGeom>
          <a:noFill/>
        </p:spPr>
        <p:txBody>
          <a:bodyPr wrap="none" rtlCol="0">
            <a:spAutoFit/>
          </a:bodyPr>
          <a:lstStyle/>
          <a:p>
            <a:r>
              <a:rPr lang="en-IN" sz="2800" dirty="0"/>
              <a:t>NODE MCU</a:t>
            </a:r>
          </a:p>
        </p:txBody>
      </p:sp>
      <p:sp>
        <p:nvSpPr>
          <p:cNvPr id="7" name="Rectangle 6"/>
          <p:cNvSpPr/>
          <p:nvPr/>
        </p:nvSpPr>
        <p:spPr>
          <a:xfrm>
            <a:off x="115525" y="2996952"/>
            <a:ext cx="3787768"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SOFT WARE:</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sp>
        <p:nvSpPr>
          <p:cNvPr id="8" name="TextBox 7"/>
          <p:cNvSpPr txBox="1"/>
          <p:nvPr/>
        </p:nvSpPr>
        <p:spPr>
          <a:xfrm>
            <a:off x="290124" y="3959478"/>
            <a:ext cx="2159566" cy="523220"/>
          </a:xfrm>
          <a:prstGeom prst="rect">
            <a:avLst/>
          </a:prstGeom>
          <a:noFill/>
        </p:spPr>
        <p:txBody>
          <a:bodyPr wrap="none" rtlCol="0">
            <a:spAutoFit/>
          </a:bodyPr>
          <a:lstStyle/>
          <a:p>
            <a:r>
              <a:rPr lang="en-IN" sz="2800" dirty="0"/>
              <a:t>ARDUINO IDE</a:t>
            </a:r>
          </a:p>
        </p:txBody>
      </p:sp>
      <p:sp>
        <p:nvSpPr>
          <p:cNvPr id="10" name="TextBox 9"/>
          <p:cNvSpPr txBox="1"/>
          <p:nvPr/>
        </p:nvSpPr>
        <p:spPr>
          <a:xfrm>
            <a:off x="290124" y="4482698"/>
            <a:ext cx="1723549" cy="523220"/>
          </a:xfrm>
          <a:prstGeom prst="rect">
            <a:avLst/>
          </a:prstGeom>
          <a:noFill/>
        </p:spPr>
        <p:txBody>
          <a:bodyPr wrap="none" rtlCol="0">
            <a:spAutoFit/>
          </a:bodyPr>
          <a:lstStyle/>
          <a:p>
            <a:r>
              <a:rPr lang="en-IN" sz="2800" dirty="0"/>
              <a:t>NODE RED</a:t>
            </a:r>
          </a:p>
        </p:txBody>
      </p:sp>
      <p:sp>
        <p:nvSpPr>
          <p:cNvPr id="11" name="TextBox 10"/>
          <p:cNvSpPr txBox="1"/>
          <p:nvPr/>
        </p:nvSpPr>
        <p:spPr>
          <a:xfrm>
            <a:off x="173038" y="5016174"/>
            <a:ext cx="2688236" cy="523220"/>
          </a:xfrm>
          <a:prstGeom prst="rect">
            <a:avLst/>
          </a:prstGeom>
          <a:noFill/>
        </p:spPr>
        <p:txBody>
          <a:bodyPr wrap="none" rtlCol="0">
            <a:spAutoFit/>
          </a:bodyPr>
          <a:lstStyle/>
          <a:p>
            <a:r>
              <a:rPr lang="en-IN" sz="2800" dirty="0"/>
              <a:t>MIT app inventor</a:t>
            </a:r>
          </a:p>
        </p:txBody>
      </p:sp>
    </p:spTree>
    <p:extLst>
      <p:ext uri="{BB962C8B-B14F-4D97-AF65-F5344CB8AC3E}">
        <p14:creationId xmlns:p14="http://schemas.microsoft.com/office/powerpoint/2010/main" val="104411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50071" y="22967"/>
            <a:ext cx="3717684"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GPS Module</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sp>
        <p:nvSpPr>
          <p:cNvPr id="6" name="Title 5"/>
          <p:cNvSpPr>
            <a:spLocks noGrp="1"/>
          </p:cNvSpPr>
          <p:nvPr>
            <p:ph type="title"/>
          </p:nvPr>
        </p:nvSpPr>
        <p:spPr>
          <a:xfrm>
            <a:off x="4139427" y="838200"/>
            <a:ext cx="4166373" cy="5715000"/>
          </a:xfrm>
        </p:spPr>
        <p:txBody>
          <a:bodyPr>
            <a:normAutofit/>
          </a:bodyPr>
          <a:lstStyle/>
          <a:p>
            <a:pPr algn="l"/>
            <a:r>
              <a:rPr lang="en-IN" sz="2400" b="1" dirty="0">
                <a:solidFill>
                  <a:schemeClr val="accent1">
                    <a:lumMod val="50000"/>
                  </a:schemeClr>
                </a:solidFill>
              </a:rPr>
              <a:t>Pin Description:</a:t>
            </a:r>
            <a:br>
              <a:rPr lang="en-IN" sz="2400" dirty="0">
                <a:solidFill>
                  <a:schemeClr val="accent1">
                    <a:lumMod val="50000"/>
                  </a:schemeClr>
                </a:solidFill>
              </a:rPr>
            </a:br>
            <a:r>
              <a:rPr lang="en-IN" sz="2400" b="1" dirty="0">
                <a:solidFill>
                  <a:schemeClr val="accent1">
                    <a:lumMod val="50000"/>
                  </a:schemeClr>
                </a:solidFill>
              </a:rPr>
              <a:t>VCC:</a:t>
            </a:r>
            <a:r>
              <a:rPr lang="en-IN" sz="2400" dirty="0"/>
              <a:t> Power Supply 3.3 – 6 V</a:t>
            </a:r>
            <a:br>
              <a:rPr lang="en-IN" sz="2400" dirty="0"/>
            </a:br>
            <a:r>
              <a:rPr lang="en-IN" sz="2400" b="1" dirty="0">
                <a:solidFill>
                  <a:schemeClr val="accent1">
                    <a:lumMod val="50000"/>
                  </a:schemeClr>
                </a:solidFill>
              </a:rPr>
              <a:t>GND</a:t>
            </a:r>
            <a:r>
              <a:rPr lang="en-IN" sz="2400" b="1" dirty="0"/>
              <a:t> : </a:t>
            </a:r>
            <a:r>
              <a:rPr lang="en-IN" sz="2400" dirty="0"/>
              <a:t>Ground</a:t>
            </a:r>
            <a:br>
              <a:rPr lang="en-IN" sz="2400" dirty="0"/>
            </a:br>
            <a:r>
              <a:rPr lang="en-IN" sz="2400" b="1" dirty="0">
                <a:solidFill>
                  <a:schemeClr val="accent1">
                    <a:lumMod val="50000"/>
                  </a:schemeClr>
                </a:solidFill>
              </a:rPr>
              <a:t>TX: </a:t>
            </a:r>
            <a:r>
              <a:rPr lang="en-IN" sz="2400" dirty="0"/>
              <a:t>Transmit data serially which gives information about location, time etc.</a:t>
            </a:r>
            <a:br>
              <a:rPr lang="en-IN" sz="2400" dirty="0"/>
            </a:br>
            <a:r>
              <a:rPr lang="en-IN" sz="2400" b="1" dirty="0">
                <a:solidFill>
                  <a:schemeClr val="accent1">
                    <a:lumMod val="50000"/>
                  </a:schemeClr>
                </a:solidFill>
              </a:rPr>
              <a:t>RX:</a:t>
            </a:r>
            <a:r>
              <a:rPr lang="en-IN" sz="2400" b="1" dirty="0"/>
              <a:t> </a:t>
            </a:r>
            <a:r>
              <a:rPr lang="en-IN" sz="2400" dirty="0"/>
              <a:t>Receive Data serially. It is required when we want to configure GPS module</a:t>
            </a:r>
            <a:br>
              <a:rPr lang="en-IN" sz="2400" dirty="0"/>
            </a:br>
            <a:endParaRPr lang="en-IN" sz="2400" b="1" dirty="0"/>
          </a:p>
        </p:txBody>
      </p:sp>
      <p:pic>
        <p:nvPicPr>
          <p:cNvPr id="8" name="Content Placeholder 7" descr="GPS Receiver Module"/>
          <p:cNvPicPr>
            <a:picLocks noGrp="1"/>
          </p:cNvPicPr>
          <p:nvPr>
            <p:ph idx="1"/>
          </p:nvPr>
        </p:nvPicPr>
        <p:blipFill>
          <a:blip r:embed="rId2"/>
          <a:srcRect/>
          <a:stretch>
            <a:fillRect/>
          </a:stretch>
        </p:blipFill>
        <p:spPr bwMode="auto">
          <a:xfrm>
            <a:off x="304800" y="1600200"/>
            <a:ext cx="3657600" cy="3206587"/>
          </a:xfrm>
          <a:prstGeom prst="rect">
            <a:avLst/>
          </a:prstGeom>
          <a:noFill/>
          <a:ln w="9525">
            <a:noFill/>
            <a:miter lim="800000"/>
            <a:headEnd/>
            <a:tailEnd/>
          </a:ln>
        </p:spPr>
      </p:pic>
    </p:spTree>
    <p:extLst>
      <p:ext uri="{BB962C8B-B14F-4D97-AF65-F5344CB8AC3E}">
        <p14:creationId xmlns:p14="http://schemas.microsoft.com/office/powerpoint/2010/main" val="1129158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57689-7736-437E-8D13-83760C143F01}"/>
              </a:ext>
            </a:extLst>
          </p:cNvPr>
          <p:cNvSpPr>
            <a:spLocks noGrp="1"/>
          </p:cNvSpPr>
          <p:nvPr>
            <p:ph type="title"/>
          </p:nvPr>
        </p:nvSpPr>
        <p:spPr/>
        <p:txBody>
          <a:bodyPr>
            <a:normAutofit/>
          </a:bodyPr>
          <a:lstStyle/>
          <a:p>
            <a:pPr algn="ctr"/>
            <a:r>
              <a:rPr lang="en-US" sz="6000" b="1" cap="none" dirty="0">
                <a:ln w="6600">
                  <a:solidFill>
                    <a:schemeClr val="accent2"/>
                  </a:solidFill>
                  <a:prstDash val="solid"/>
                </a:ln>
                <a:solidFill>
                  <a:schemeClr val="bg1">
                    <a:lumMod val="95000"/>
                    <a:lumOff val="5000"/>
                  </a:schemeClr>
                </a:solidFill>
                <a:effectLst>
                  <a:outerShdw dist="38100" dir="2700000" algn="tl" rotWithShape="0">
                    <a:schemeClr val="accent2"/>
                  </a:outerShdw>
                </a:effectLst>
              </a:rPr>
              <a:t>NODE MCU</a:t>
            </a:r>
          </a:p>
        </p:txBody>
      </p:sp>
      <p:pic>
        <p:nvPicPr>
          <p:cNvPr id="1026" name="Picture 2" descr="NODEMCU - ESP8266 Wifi Development Board">
            <a:extLst>
              <a:ext uri="{FF2B5EF4-FFF2-40B4-BE49-F238E27FC236}">
                <a16:creationId xmlns:a16="http://schemas.microsoft.com/office/drawing/2014/main" id="{AC6551E8-CCAF-4B7F-8287-3E61E1845EC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286000"/>
            <a:ext cx="2895600"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3B4D75E-B7A0-49FF-9679-55117C4BFF0D}"/>
              </a:ext>
            </a:extLst>
          </p:cNvPr>
          <p:cNvSpPr txBox="1"/>
          <p:nvPr/>
        </p:nvSpPr>
        <p:spPr>
          <a:xfrm>
            <a:off x="3505200" y="1828800"/>
            <a:ext cx="5410200" cy="4370427"/>
          </a:xfrm>
          <a:prstGeom prst="rect">
            <a:avLst/>
          </a:prstGeom>
          <a:noFill/>
        </p:spPr>
        <p:txBody>
          <a:bodyPr wrap="square" rtlCol="0">
            <a:spAutoFit/>
          </a:bodyPr>
          <a:lstStyle/>
          <a:p>
            <a:pPr marL="285750" indent="-285750">
              <a:buFont typeface="Arial" panose="020B0604020202020204" pitchFamily="34" charset="0"/>
              <a:buChar char="•"/>
            </a:pPr>
            <a:r>
              <a:rPr lang="en-US" sz="2000" dirty="0"/>
              <a:t>NodeMCU is a open source IOT platform.</a:t>
            </a:r>
          </a:p>
          <a:p>
            <a:pPr marL="285750" indent="-285750">
              <a:buFont typeface="Arial" panose="020B0604020202020204" pitchFamily="34" charset="0"/>
              <a:buChar char="•"/>
            </a:pPr>
            <a:endParaRPr lang="en-US" sz="2000" dirty="0"/>
          </a:p>
          <a:p>
            <a:r>
              <a:rPr lang="en-US" sz="2000" b="1" u="sng" dirty="0">
                <a:solidFill>
                  <a:schemeClr val="accent1">
                    <a:lumMod val="50000"/>
                  </a:schemeClr>
                </a:solidFill>
              </a:rPr>
              <a:t>Specification of Node-MCU IoT Module :-</a:t>
            </a:r>
          </a:p>
          <a:p>
            <a:pPr marL="285750" indent="-285750">
              <a:buFont typeface="Arial" panose="020B0604020202020204" pitchFamily="34" charset="0"/>
              <a:buChar char="•"/>
            </a:pPr>
            <a:r>
              <a:rPr lang="en-US" sz="2000" dirty="0"/>
              <a:t>It is based on ESP8266 WiFi Soc.</a:t>
            </a:r>
          </a:p>
          <a:p>
            <a:pPr marL="285750" indent="-285750">
              <a:buFont typeface="Arial" panose="020B0604020202020204" pitchFamily="34" charset="0"/>
              <a:buChar char="•"/>
            </a:pPr>
            <a:r>
              <a:rPr lang="en-US" sz="2000" dirty="0"/>
              <a:t>Memory 128KBs.</a:t>
            </a:r>
          </a:p>
          <a:p>
            <a:pPr marL="285750" indent="-285750">
              <a:buFont typeface="Arial" panose="020B0604020202020204" pitchFamily="34" charset="0"/>
              <a:buChar char="•"/>
            </a:pPr>
            <a:r>
              <a:rPr lang="en-US" sz="2000" dirty="0"/>
              <a:t>Storage 4 MB.</a:t>
            </a:r>
          </a:p>
          <a:p>
            <a:pPr marL="285750" indent="-285750">
              <a:buFont typeface="Arial" panose="020B0604020202020204" pitchFamily="34" charset="0"/>
              <a:buChar char="•"/>
            </a:pPr>
            <a:r>
              <a:rPr lang="en-US" sz="2000" dirty="0"/>
              <a:t>13 GPIO pins .</a:t>
            </a:r>
          </a:p>
          <a:p>
            <a:endParaRPr lang="en-US" sz="2000" dirty="0"/>
          </a:p>
          <a:p>
            <a:r>
              <a:rPr lang="en-US" sz="2000" b="1" u="sng" dirty="0">
                <a:solidFill>
                  <a:schemeClr val="accent1">
                    <a:lumMod val="75000"/>
                  </a:schemeClr>
                </a:solidFill>
              </a:rPr>
              <a:t>Features of Node-MCU IoT Module:-</a:t>
            </a:r>
            <a:endParaRPr lang="en-US" sz="2000" u="sng" dirty="0">
              <a:solidFill>
                <a:schemeClr val="accent1">
                  <a:lumMod val="75000"/>
                </a:schemeClr>
              </a:solidFill>
            </a:endParaRPr>
          </a:p>
          <a:p>
            <a:pPr marL="285750" indent="-285750">
              <a:buFont typeface="Arial" panose="020B0604020202020204" pitchFamily="34" charset="0"/>
              <a:buChar char="•"/>
            </a:pPr>
            <a:r>
              <a:rPr lang="en-US" sz="2000" dirty="0"/>
              <a:t>Open source IoT Platform</a:t>
            </a:r>
          </a:p>
          <a:p>
            <a:pPr marL="285750" indent="-285750">
              <a:buFont typeface="Arial" panose="020B0604020202020204" pitchFamily="34" charset="0"/>
              <a:buChar char="•"/>
            </a:pPr>
            <a:r>
              <a:rPr lang="en-US" sz="2000" dirty="0"/>
              <a:t>Easily Programmable</a:t>
            </a:r>
          </a:p>
          <a:p>
            <a:pPr marL="285750" indent="-285750">
              <a:buFont typeface="Arial" panose="020B0604020202020204" pitchFamily="34" charset="0"/>
              <a:buChar char="•"/>
            </a:pPr>
            <a:r>
              <a:rPr lang="en-US" sz="2000" dirty="0"/>
              <a:t>Low cost &amp; Simple to Implement</a:t>
            </a:r>
          </a:p>
          <a:p>
            <a:pPr marL="285750" indent="-285750">
              <a:buFont typeface="Arial" panose="020B0604020202020204" pitchFamily="34" charset="0"/>
              <a:buChar char="•"/>
            </a:pPr>
            <a:r>
              <a:rPr lang="en-US" sz="2000" dirty="0"/>
              <a:t>WI-FI enabled</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80825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1654" y="404664"/>
            <a:ext cx="3926076" cy="923330"/>
          </a:xfrm>
          <a:prstGeom prst="rect">
            <a:avLst/>
          </a:prstGeom>
          <a:noFill/>
        </p:spPr>
        <p:txBody>
          <a:bodyPr wrap="none" lIns="91440" tIns="45720" rIns="91440" bIns="45720">
            <a:spAutoFit/>
          </a:bodyPr>
          <a:lstStyle/>
          <a:p>
            <a:pPr algn="ctr"/>
            <a:r>
              <a:rPr lang="en-US" sz="5400" b="1"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Connections:</a:t>
            </a:r>
            <a:endParaRPr lang="en-US" sz="54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6" y="1412776"/>
            <a:ext cx="7272808" cy="5301208"/>
          </a:xfrm>
          <a:prstGeom prst="rect">
            <a:avLst/>
          </a:prstGeom>
        </p:spPr>
      </p:pic>
    </p:spTree>
    <p:extLst>
      <p:ext uri="{BB962C8B-B14F-4D97-AF65-F5344CB8AC3E}">
        <p14:creationId xmlns:p14="http://schemas.microsoft.com/office/powerpoint/2010/main" val="2607197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56AA0E-3243-4003-8B41-23BB72F6DA31}"/>
              </a:ext>
            </a:extLst>
          </p:cNvPr>
          <p:cNvPicPr>
            <a:picLocks noChangeAspect="1"/>
          </p:cNvPicPr>
          <p:nvPr/>
        </p:nvPicPr>
        <p:blipFill rotWithShape="1">
          <a:blip r:embed="rId2"/>
          <a:srcRect t="-1137" r="10227"/>
          <a:stretch/>
        </p:blipFill>
        <p:spPr>
          <a:xfrm>
            <a:off x="1371600" y="609600"/>
            <a:ext cx="6248400" cy="5374753"/>
          </a:xfrm>
          <a:prstGeom prst="rect">
            <a:avLst/>
          </a:prstGeom>
        </p:spPr>
      </p:pic>
    </p:spTree>
    <p:extLst>
      <p:ext uri="{BB962C8B-B14F-4D97-AF65-F5344CB8AC3E}">
        <p14:creationId xmlns:p14="http://schemas.microsoft.com/office/powerpoint/2010/main" val="2840192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872" y="2564904"/>
            <a:ext cx="8568952" cy="1569660"/>
          </a:xfrm>
          <a:prstGeom prst="rect">
            <a:avLst/>
          </a:prstGeom>
          <a:noFill/>
        </p:spPr>
        <p:txBody>
          <a:bodyPr wrap="square" lIns="91440" tIns="45720" rIns="91440" bIns="45720">
            <a:spAutoFit/>
          </a:bodyPr>
          <a:lstStyle/>
          <a:p>
            <a:pPr algn="ctr"/>
            <a:r>
              <a:rPr lang="en-US" sz="9600" b="1" cap="none" spc="0" dirty="0">
                <a:ln w="18000">
                  <a:solidFill>
                    <a:schemeClr val="accent2">
                      <a:satMod val="140000"/>
                    </a:schemeClr>
                  </a:solidFill>
                  <a:prstDash val="solid"/>
                  <a:miter lim="800000"/>
                </a:ln>
                <a:solidFill>
                  <a:schemeClr val="bg1">
                    <a:lumMod val="95000"/>
                    <a:lumOff val="5000"/>
                  </a:schemeClr>
                </a:solidFill>
                <a:effectLst>
                  <a:outerShdw blurRad="25500" dist="23000" dir="7020000" algn="tl">
                    <a:srgbClr val="000000">
                      <a:alpha val="50000"/>
                    </a:srgbClr>
                  </a:outerShdw>
                </a:effectLst>
              </a:rPr>
              <a:t>Working</a:t>
            </a:r>
          </a:p>
        </p:txBody>
      </p:sp>
    </p:spTree>
    <p:extLst>
      <p:ext uri="{BB962C8B-B14F-4D97-AF65-F5344CB8AC3E}">
        <p14:creationId xmlns:p14="http://schemas.microsoft.com/office/powerpoint/2010/main" val="33447902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TM04033919[[fn=Circuit]]</Template>
  <TotalTime>685</TotalTime>
  <Words>350</Words>
  <Application>Microsoft Office PowerPoint</Application>
  <PresentationFormat>On-screen Show (4:3)</PresentationFormat>
  <Paragraphs>55</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Algerian</vt:lpstr>
      <vt:lpstr>Arial</vt:lpstr>
      <vt:lpstr>Arial Rounded MT Bold</vt:lpstr>
      <vt:lpstr>Calibri</vt:lpstr>
      <vt:lpstr>Tw Cen MT</vt:lpstr>
      <vt:lpstr>Circuit</vt:lpstr>
      <vt:lpstr>PowerPoint Presentation</vt:lpstr>
      <vt:lpstr>PowerPoint Presentation</vt:lpstr>
      <vt:lpstr>PowerPoint Presentation</vt:lpstr>
      <vt:lpstr>PowerPoint Presentation</vt:lpstr>
      <vt:lpstr>Pin Description: VCC: Power Supply 3.3 – 6 V GND : Ground TX: Transmit data serially which gives information about location, time etc. RX: Receive Data serially. It is required when we want to configure GPS module </vt:lpstr>
      <vt:lpstr>NODE MCU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Personal</dc:creator>
  <cp:lastModifiedBy>Radhikasrinvasareddy</cp:lastModifiedBy>
  <cp:revision>36</cp:revision>
  <dcterms:created xsi:type="dcterms:W3CDTF">2019-05-30T08:34:20Z</dcterms:created>
  <dcterms:modified xsi:type="dcterms:W3CDTF">2019-06-24T07:10:18Z</dcterms:modified>
</cp:coreProperties>
</file>

<file path=docProps/thumbnail.jpeg>
</file>